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hy4nUUHc5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F8bQ9gHHh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OliTZjnHY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DC3CB7-7B18-ABB2-7326-B64342062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876" y="84909"/>
            <a:ext cx="9280570" cy="768531"/>
          </a:xfrm>
        </p:spPr>
        <p:txBody>
          <a:bodyPr>
            <a:normAutofit/>
          </a:bodyPr>
          <a:lstStyle/>
          <a:p>
            <a:r>
              <a:rPr lang="it-IT" sz="2800" b="1" u="sng" dirty="0">
                <a:solidFill>
                  <a:srgbClr val="C00000"/>
                </a:solidFill>
              </a:rPr>
              <a:t>XVI SECOLO: «</a:t>
            </a:r>
            <a:r>
              <a:rPr lang="it-IT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FENESTA VASCIA</a:t>
            </a:r>
            <a:r>
              <a:rPr lang="it-IT" sz="2800" b="1" u="sng" dirty="0">
                <a:solidFill>
                  <a:srgbClr val="C00000"/>
                </a:solidFill>
              </a:rPr>
              <a:t>» - Guillaume </a:t>
            </a:r>
            <a:r>
              <a:rPr lang="it-IT" sz="2800" b="1" u="sng" dirty="0" err="1">
                <a:solidFill>
                  <a:srgbClr val="C00000"/>
                </a:solidFill>
              </a:rPr>
              <a:t>Cottrau</a:t>
            </a:r>
            <a:endParaRPr lang="it-IT" sz="2800" b="1" u="sng" dirty="0">
              <a:solidFill>
                <a:srgbClr val="C0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5F731D-2701-94BA-01F0-E78EF9724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7509" y="853441"/>
            <a:ext cx="4963886" cy="5799908"/>
          </a:xfrm>
        </p:spPr>
        <p:txBody>
          <a:bodyPr>
            <a:normAutofit fontScale="92500" lnSpcReduction="10000"/>
          </a:bodyPr>
          <a:lstStyle/>
          <a:p>
            <a:r>
              <a:rPr lang="it-IT" b="1" i="1" dirty="0" err="1"/>
              <a:t>Fenesta</a:t>
            </a:r>
            <a:r>
              <a:rPr lang="it-IT" b="1" i="1" dirty="0"/>
              <a:t> </a:t>
            </a:r>
            <a:r>
              <a:rPr lang="it-IT" b="1" i="1" dirty="0" err="1"/>
              <a:t>vascia</a:t>
            </a:r>
            <a:r>
              <a:rPr lang="it-IT" b="1" i="1" dirty="0"/>
              <a:t> 'e padrona crudele</a:t>
            </a:r>
          </a:p>
          <a:p>
            <a:r>
              <a:rPr lang="it-IT" b="1" i="1" dirty="0"/>
              <a:t>Quanta </a:t>
            </a:r>
            <a:r>
              <a:rPr lang="it-IT" b="1" i="1" dirty="0" err="1"/>
              <a:t>suspire</a:t>
            </a:r>
            <a:r>
              <a:rPr lang="it-IT" b="1" i="1" dirty="0"/>
              <a:t> </a:t>
            </a:r>
            <a:r>
              <a:rPr lang="it-IT" b="1" i="1" dirty="0" err="1"/>
              <a:t>mm'haje</a:t>
            </a:r>
            <a:r>
              <a:rPr lang="it-IT" b="1" i="1" dirty="0"/>
              <a:t> fatto </a:t>
            </a:r>
            <a:r>
              <a:rPr lang="it-IT" b="1" i="1" dirty="0" err="1"/>
              <a:t>jettare</a:t>
            </a:r>
            <a:endParaRPr lang="it-IT" b="1" i="1" dirty="0"/>
          </a:p>
          <a:p>
            <a:r>
              <a:rPr lang="it-IT" b="1" i="1" dirty="0" err="1"/>
              <a:t>Mm'arde</a:t>
            </a:r>
            <a:r>
              <a:rPr lang="it-IT" b="1" i="1" dirty="0"/>
              <a:t> </a:t>
            </a:r>
            <a:r>
              <a:rPr lang="it-IT" b="1" i="1" dirty="0" err="1"/>
              <a:t>stu</a:t>
            </a:r>
            <a:r>
              <a:rPr lang="it-IT" b="1" i="1" dirty="0"/>
              <a:t> core, </a:t>
            </a:r>
            <a:r>
              <a:rPr lang="it-IT" b="1" i="1" dirty="0" err="1"/>
              <a:t>comm'a</a:t>
            </a:r>
            <a:r>
              <a:rPr lang="it-IT" b="1" i="1" dirty="0"/>
              <a:t> </a:t>
            </a:r>
            <a:r>
              <a:rPr lang="it-IT" b="1" i="1" dirty="0" err="1"/>
              <a:t>na</a:t>
            </a:r>
            <a:r>
              <a:rPr lang="it-IT" b="1" i="1" dirty="0"/>
              <a:t> </a:t>
            </a:r>
            <a:r>
              <a:rPr lang="it-IT" b="1" i="1" dirty="0" err="1"/>
              <a:t>cannela</a:t>
            </a:r>
            <a:endParaRPr lang="it-IT" b="1" i="1" dirty="0"/>
          </a:p>
          <a:p>
            <a:r>
              <a:rPr lang="it-IT" b="1" i="1" dirty="0"/>
              <a:t>Bella, </a:t>
            </a:r>
            <a:r>
              <a:rPr lang="it-IT" b="1" i="1" dirty="0" err="1"/>
              <a:t>quanno</a:t>
            </a:r>
            <a:r>
              <a:rPr lang="it-IT" b="1" i="1" dirty="0"/>
              <a:t> te sento </a:t>
            </a:r>
            <a:r>
              <a:rPr lang="it-IT" b="1" i="1" dirty="0" err="1"/>
              <a:t>annommenare</a:t>
            </a:r>
            <a:endParaRPr lang="it-IT" b="1" i="1" dirty="0"/>
          </a:p>
          <a:p>
            <a:r>
              <a:rPr lang="it-IT" b="1" i="1" dirty="0" err="1"/>
              <a:t>Oje</a:t>
            </a:r>
            <a:r>
              <a:rPr lang="it-IT" b="1" i="1" dirty="0"/>
              <a:t> piglia la '</a:t>
            </a:r>
            <a:r>
              <a:rPr lang="it-IT" b="1" i="1" dirty="0" err="1"/>
              <a:t>sperienzia</a:t>
            </a:r>
            <a:r>
              <a:rPr lang="it-IT" b="1" i="1" dirty="0"/>
              <a:t> de la neve</a:t>
            </a:r>
          </a:p>
          <a:p>
            <a:r>
              <a:rPr lang="it-IT" b="1" i="1" dirty="0"/>
              <a:t>La neve è fredda e se fa </a:t>
            </a:r>
            <a:r>
              <a:rPr lang="it-IT" b="1" i="1" dirty="0" err="1"/>
              <a:t>maniare</a:t>
            </a:r>
            <a:endParaRPr lang="it-IT" b="1" i="1" dirty="0"/>
          </a:p>
          <a:p>
            <a:r>
              <a:rPr lang="it-IT" b="1" i="1" dirty="0"/>
              <a:t>E tu </a:t>
            </a:r>
            <a:r>
              <a:rPr lang="it-IT" b="1" i="1" dirty="0" err="1"/>
              <a:t>comme</a:t>
            </a:r>
            <a:r>
              <a:rPr lang="it-IT" b="1" i="1" dirty="0"/>
              <a:t> </a:t>
            </a:r>
            <a:r>
              <a:rPr lang="it-IT" b="1" i="1" dirty="0" err="1"/>
              <a:t>si'</a:t>
            </a:r>
            <a:r>
              <a:rPr lang="it-IT" b="1" i="1" dirty="0"/>
              <a:t> tanta aspra e crudele</a:t>
            </a:r>
          </a:p>
          <a:p>
            <a:r>
              <a:rPr lang="it-IT" b="1" i="1" dirty="0" err="1"/>
              <a:t>Muorto</a:t>
            </a:r>
            <a:r>
              <a:rPr lang="it-IT" b="1" i="1" dirty="0"/>
              <a:t> </a:t>
            </a:r>
            <a:r>
              <a:rPr lang="it-IT" b="1" i="1" dirty="0" err="1"/>
              <a:t>mme</a:t>
            </a:r>
            <a:r>
              <a:rPr lang="it-IT" b="1" i="1" dirty="0"/>
              <a:t> vide e </a:t>
            </a:r>
            <a:r>
              <a:rPr lang="it-IT" b="1" i="1" dirty="0" err="1"/>
              <a:t>nun</a:t>
            </a:r>
            <a:r>
              <a:rPr lang="it-IT" b="1" i="1" dirty="0"/>
              <a:t> </a:t>
            </a:r>
            <a:r>
              <a:rPr lang="it-IT" b="1" i="1" dirty="0" err="1"/>
              <a:t>mme</a:t>
            </a:r>
            <a:r>
              <a:rPr lang="it-IT" b="1" i="1" dirty="0"/>
              <a:t> </a:t>
            </a:r>
            <a:r>
              <a:rPr lang="it-IT" b="1" i="1" dirty="0" err="1"/>
              <a:t>vuó</a:t>
            </a:r>
            <a:r>
              <a:rPr lang="it-IT" b="1" i="1" dirty="0"/>
              <a:t>' </a:t>
            </a:r>
            <a:r>
              <a:rPr lang="it-IT" b="1" i="1" dirty="0" err="1"/>
              <a:t>ajutare</a:t>
            </a:r>
            <a:endParaRPr lang="it-IT" b="1" i="1" dirty="0"/>
          </a:p>
          <a:p>
            <a:r>
              <a:rPr lang="it-IT" b="1" i="1" dirty="0" err="1"/>
              <a:t>Vorría</a:t>
            </a:r>
            <a:r>
              <a:rPr lang="it-IT" b="1" i="1" dirty="0"/>
              <a:t> </a:t>
            </a:r>
            <a:r>
              <a:rPr lang="it-IT" b="1" i="1" dirty="0" err="1"/>
              <a:t>addeventare</a:t>
            </a:r>
            <a:r>
              <a:rPr lang="it-IT" b="1" i="1" dirty="0"/>
              <a:t> no </a:t>
            </a:r>
            <a:r>
              <a:rPr lang="it-IT" b="1" i="1" dirty="0" err="1"/>
              <a:t>picciuotto</a:t>
            </a:r>
            <a:endParaRPr lang="it-IT" b="1" i="1" dirty="0"/>
          </a:p>
          <a:p>
            <a:r>
              <a:rPr lang="it-IT" b="1" i="1" dirty="0"/>
              <a:t>Co </a:t>
            </a:r>
            <a:r>
              <a:rPr lang="it-IT" b="1" i="1" dirty="0" err="1"/>
              <a:t>na</a:t>
            </a:r>
            <a:r>
              <a:rPr lang="it-IT" b="1" i="1" dirty="0"/>
              <a:t> </a:t>
            </a:r>
            <a:r>
              <a:rPr lang="it-IT" b="1" i="1" dirty="0" err="1"/>
              <a:t>langella</a:t>
            </a:r>
            <a:r>
              <a:rPr lang="it-IT" b="1" i="1" dirty="0"/>
              <a:t> a </a:t>
            </a:r>
            <a:r>
              <a:rPr lang="it-IT" b="1" i="1" dirty="0" err="1"/>
              <a:t>ghire</a:t>
            </a:r>
            <a:r>
              <a:rPr lang="it-IT" b="1" i="1" dirty="0"/>
              <a:t> </a:t>
            </a:r>
            <a:r>
              <a:rPr lang="it-IT" b="1" i="1" dirty="0" err="1"/>
              <a:t>vennenn'acqua</a:t>
            </a:r>
            <a:endParaRPr lang="it-IT" b="1" i="1" dirty="0"/>
          </a:p>
          <a:p>
            <a:r>
              <a:rPr lang="it-IT" b="1" i="1" dirty="0"/>
              <a:t>Pe' </a:t>
            </a:r>
            <a:r>
              <a:rPr lang="it-IT" b="1" i="1" dirty="0" err="1"/>
              <a:t>mme</a:t>
            </a:r>
            <a:r>
              <a:rPr lang="it-IT" b="1" i="1" dirty="0"/>
              <a:t> ne </a:t>
            </a:r>
            <a:r>
              <a:rPr lang="it-IT" b="1" i="1" dirty="0" err="1"/>
              <a:t>jí</a:t>
            </a:r>
            <a:r>
              <a:rPr lang="it-IT" b="1" i="1" dirty="0"/>
              <a:t> da' </a:t>
            </a:r>
            <a:r>
              <a:rPr lang="it-IT" b="1" i="1" dirty="0" err="1"/>
              <a:t>chisti</a:t>
            </a:r>
            <a:r>
              <a:rPr lang="it-IT" b="1" i="1" dirty="0"/>
              <a:t> </a:t>
            </a:r>
            <a:r>
              <a:rPr lang="it-IT" b="1" i="1" dirty="0" err="1"/>
              <a:t>palazzuotte</a:t>
            </a:r>
            <a:endParaRPr lang="it-IT" b="1" i="1" dirty="0"/>
          </a:p>
          <a:p>
            <a:r>
              <a:rPr lang="it-IT" b="1" i="1" dirty="0"/>
              <a:t>Belli </a:t>
            </a:r>
            <a:r>
              <a:rPr lang="it-IT" b="1" i="1" dirty="0" err="1"/>
              <a:t>ffemmene</a:t>
            </a:r>
            <a:r>
              <a:rPr lang="it-IT" b="1" i="1" dirty="0"/>
              <a:t> </a:t>
            </a:r>
            <a:r>
              <a:rPr lang="it-IT" b="1" i="1" dirty="0" err="1"/>
              <a:t>meje</a:t>
            </a:r>
            <a:r>
              <a:rPr lang="it-IT" b="1" i="1" dirty="0"/>
              <a:t>, ah chi </a:t>
            </a:r>
            <a:r>
              <a:rPr lang="it-IT" b="1" i="1" dirty="0" err="1"/>
              <a:t>vó</a:t>
            </a:r>
            <a:r>
              <a:rPr lang="it-IT" b="1" i="1" dirty="0"/>
              <a:t>' acqua</a:t>
            </a:r>
          </a:p>
          <a:p>
            <a:r>
              <a:rPr lang="it-IT" b="1" i="1" dirty="0"/>
              <a:t>Se vota </a:t>
            </a:r>
            <a:r>
              <a:rPr lang="it-IT" b="1" i="1" dirty="0" err="1"/>
              <a:t>na</a:t>
            </a:r>
            <a:r>
              <a:rPr lang="it-IT" b="1" i="1" dirty="0"/>
              <a:t> </a:t>
            </a:r>
            <a:r>
              <a:rPr lang="it-IT" b="1" i="1" dirty="0" err="1"/>
              <a:t>nennella</a:t>
            </a:r>
            <a:r>
              <a:rPr lang="it-IT" b="1" i="1" dirty="0"/>
              <a:t> da </a:t>
            </a:r>
            <a:r>
              <a:rPr lang="it-IT" b="1" i="1" dirty="0" err="1"/>
              <a:t>llá</a:t>
            </a:r>
            <a:r>
              <a:rPr lang="it-IT" b="1" i="1" dirty="0"/>
              <a:t> '</a:t>
            </a:r>
            <a:r>
              <a:rPr lang="it-IT" b="1" i="1" dirty="0" err="1"/>
              <a:t>ncoppa</a:t>
            </a:r>
            <a:endParaRPr lang="it-IT" b="1" i="1" dirty="0"/>
          </a:p>
          <a:p>
            <a:r>
              <a:rPr lang="it-IT" b="1" i="1" dirty="0"/>
              <a:t>Chi è 'sto ninno ca va </a:t>
            </a:r>
            <a:r>
              <a:rPr lang="it-IT" b="1" i="1" dirty="0" err="1"/>
              <a:t>vennenn'acqua</a:t>
            </a:r>
            <a:endParaRPr lang="it-IT" b="1" i="1" dirty="0"/>
          </a:p>
          <a:p>
            <a:r>
              <a:rPr lang="it-IT" b="1" i="1" dirty="0"/>
              <a:t>E io </a:t>
            </a:r>
            <a:r>
              <a:rPr lang="it-IT" b="1" i="1" dirty="0" err="1"/>
              <a:t>responno</a:t>
            </a:r>
            <a:r>
              <a:rPr lang="it-IT" b="1" i="1" dirty="0"/>
              <a:t>, co parole accorte</a:t>
            </a:r>
          </a:p>
          <a:p>
            <a:r>
              <a:rPr lang="it-IT" b="1" i="1" dirty="0" err="1"/>
              <a:t>Só</a:t>
            </a:r>
            <a:r>
              <a:rPr lang="it-IT" b="1" i="1" dirty="0"/>
              <a:t>' </a:t>
            </a:r>
            <a:r>
              <a:rPr lang="it-IT" b="1" i="1" dirty="0" err="1"/>
              <a:t>lacreme</a:t>
            </a:r>
            <a:r>
              <a:rPr lang="it-IT" b="1" i="1" dirty="0"/>
              <a:t> d'ammore e non è acqua</a:t>
            </a:r>
            <a:endParaRPr lang="it-IT" b="1" i="1" u="sng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0E65D79-C994-D694-ABA4-AD99CBA3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8421" y="1040538"/>
            <a:ext cx="5715000" cy="30003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6513A4-32A1-5F0F-B9BC-A8CA5C51BC2F}"/>
              </a:ext>
            </a:extLst>
          </p:cNvPr>
          <p:cNvSpPr txBox="1"/>
          <p:nvPr/>
        </p:nvSpPr>
        <p:spPr>
          <a:xfrm>
            <a:off x="6408422" y="448056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 </a:t>
            </a:r>
            <a:r>
              <a:rPr lang="it-IT" b="1" i="1" u="sng" dirty="0">
                <a:hlinkClick r:id="rId3"/>
              </a:rPr>
              <a:t>https://www.youtube.com/watch?v=Thy4nUUHc5I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15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137BDF-B2BC-A472-AE91-0BE2D2FF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243840"/>
            <a:ext cx="10850879" cy="470263"/>
          </a:xfrm>
        </p:spPr>
        <p:txBody>
          <a:bodyPr>
            <a:noAutofit/>
          </a:bodyPr>
          <a:lstStyle/>
          <a:p>
            <a:r>
              <a:rPr lang="it-IT" sz="2800" b="1" u="sng" dirty="0">
                <a:solidFill>
                  <a:srgbClr val="C00000"/>
                </a:solidFill>
              </a:rPr>
              <a:t>XIX SEC. -S. Di Giacomo – M. P. Costa «</a:t>
            </a:r>
            <a:r>
              <a:rPr lang="it-IT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de Maggio</a:t>
            </a:r>
            <a:r>
              <a:rPr lang="it-IT" sz="2800" b="1" u="sng" dirty="0">
                <a:solidFill>
                  <a:srgbClr val="C00000"/>
                </a:solidFill>
              </a:rPr>
              <a:t>» (1885)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EBA43B-3228-16FF-0468-C4D463087F61}"/>
              </a:ext>
            </a:extLst>
          </p:cNvPr>
          <p:cNvSpPr txBox="1"/>
          <p:nvPr/>
        </p:nvSpPr>
        <p:spPr>
          <a:xfrm>
            <a:off x="1602377" y="870857"/>
            <a:ext cx="10406743" cy="638720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indent="0">
              <a:buNone/>
            </a:pPr>
            <a:r>
              <a:rPr lang="it-IT" sz="1600" b="1" i="1" dirty="0"/>
              <a:t>Era de maggio e te </a:t>
            </a:r>
            <a:r>
              <a:rPr lang="it-IT" sz="1600" b="1" i="1" dirty="0" err="1"/>
              <a:t>cadeano</a:t>
            </a:r>
            <a:r>
              <a:rPr lang="it-IT" sz="1600" b="1" i="1" dirty="0"/>
              <a:t> </a:t>
            </a:r>
            <a:r>
              <a:rPr lang="it-IT" sz="1600" b="1" i="1" dirty="0" err="1"/>
              <a:t>nzino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a schiocche a schiocche, </a:t>
            </a:r>
            <a:r>
              <a:rPr lang="it-IT" sz="1600" b="1" i="1" dirty="0" err="1"/>
              <a:t>lli</a:t>
            </a:r>
            <a:r>
              <a:rPr lang="it-IT" sz="1600" b="1" i="1" dirty="0"/>
              <a:t> cerase rosse.</a:t>
            </a:r>
          </a:p>
          <a:p>
            <a:pPr marL="0" indent="0">
              <a:buNone/>
            </a:pPr>
            <a:r>
              <a:rPr lang="it-IT" sz="1600" b="1" i="1" dirty="0"/>
              <a:t>Fresca era </a:t>
            </a:r>
            <a:r>
              <a:rPr lang="it-IT" sz="1600" b="1" i="1" dirty="0" err="1"/>
              <a:t>ll'aria</a:t>
            </a:r>
            <a:r>
              <a:rPr lang="it-IT" sz="1600" b="1" i="1" dirty="0"/>
              <a:t>, e tutto </a:t>
            </a:r>
            <a:r>
              <a:rPr lang="it-IT" sz="1600" b="1" i="1" dirty="0" err="1"/>
              <a:t>llu</a:t>
            </a:r>
            <a:r>
              <a:rPr lang="it-IT" sz="1600" b="1" i="1" dirty="0"/>
              <a:t> </a:t>
            </a:r>
            <a:r>
              <a:rPr lang="it-IT" sz="1600" b="1" i="1" dirty="0" err="1"/>
              <a:t>ciardino</a:t>
            </a:r>
            <a:endParaRPr lang="it-IT" sz="1600" b="1" i="1" dirty="0"/>
          </a:p>
          <a:p>
            <a:pPr marL="0" indent="0">
              <a:buNone/>
            </a:pPr>
            <a:r>
              <a:rPr lang="it-IT" sz="1600" b="1" i="1" dirty="0" err="1"/>
              <a:t>addurava</a:t>
            </a:r>
            <a:r>
              <a:rPr lang="it-IT" sz="1600" b="1" i="1" dirty="0"/>
              <a:t> de rose a </a:t>
            </a:r>
            <a:r>
              <a:rPr lang="it-IT" sz="1600" b="1" i="1" dirty="0" err="1"/>
              <a:t>ciento</a:t>
            </a:r>
            <a:r>
              <a:rPr lang="it-IT" sz="1600" b="1" i="1" dirty="0"/>
              <a:t> passe.</a:t>
            </a:r>
          </a:p>
          <a:p>
            <a:pPr marL="0" indent="0">
              <a:buNone/>
            </a:pPr>
            <a:r>
              <a:rPr lang="it-IT" sz="1600" b="1" i="1" dirty="0"/>
              <a:t>Era de maggio; io no, </a:t>
            </a:r>
            <a:r>
              <a:rPr lang="it-IT" sz="1600" b="1" i="1" dirty="0" err="1"/>
              <a:t>nun</a:t>
            </a:r>
            <a:r>
              <a:rPr lang="it-IT" sz="1600" b="1" i="1" dirty="0"/>
              <a:t> me ne scordo,</a:t>
            </a:r>
          </a:p>
          <a:p>
            <a:pPr marL="0" indent="0">
              <a:buNone/>
            </a:pPr>
            <a:r>
              <a:rPr lang="it-IT" sz="1600" b="1" i="1" dirty="0" err="1"/>
              <a:t>na</a:t>
            </a:r>
            <a:r>
              <a:rPr lang="it-IT" sz="1600" b="1" i="1" dirty="0"/>
              <a:t> canzone cantavamo a </a:t>
            </a:r>
            <a:r>
              <a:rPr lang="it-IT" sz="1600" b="1" i="1" dirty="0" err="1"/>
              <a:t>doje</a:t>
            </a:r>
            <a:r>
              <a:rPr lang="it-IT" sz="1600" b="1" i="1" dirty="0"/>
              <a:t> voce.</a:t>
            </a:r>
          </a:p>
          <a:p>
            <a:pPr marL="0" indent="0">
              <a:buNone/>
            </a:pPr>
            <a:r>
              <a:rPr lang="it-IT" sz="1600" b="1" i="1" dirty="0"/>
              <a:t>Chiù </a:t>
            </a:r>
            <a:r>
              <a:rPr lang="it-IT" sz="1600" b="1" i="1" dirty="0" err="1"/>
              <a:t>tiempo</a:t>
            </a:r>
            <a:r>
              <a:rPr lang="it-IT" sz="1600" b="1" i="1" dirty="0"/>
              <a:t> passa e chiù me n'</a:t>
            </a:r>
            <a:r>
              <a:rPr lang="it-IT" sz="1600" b="1" i="1" dirty="0" err="1"/>
              <a:t>allicordo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fresca era </a:t>
            </a:r>
            <a:r>
              <a:rPr lang="it-IT" sz="1600" b="1" i="1" dirty="0" err="1"/>
              <a:t>ll'aria</a:t>
            </a:r>
            <a:r>
              <a:rPr lang="it-IT" sz="1600" b="1" i="1" dirty="0"/>
              <a:t> e </a:t>
            </a:r>
            <a:r>
              <a:rPr lang="it-IT" sz="1600" b="1" i="1" dirty="0" err="1"/>
              <a:t>lla</a:t>
            </a:r>
            <a:r>
              <a:rPr lang="it-IT" sz="1600" b="1" i="1" dirty="0"/>
              <a:t> canzona </a:t>
            </a:r>
            <a:r>
              <a:rPr lang="it-IT" sz="1600" b="1" i="1" dirty="0" err="1"/>
              <a:t>doce</a:t>
            </a:r>
            <a:r>
              <a:rPr lang="it-IT" sz="1600" b="1" i="1" dirty="0"/>
              <a:t>.</a:t>
            </a:r>
          </a:p>
          <a:p>
            <a:pPr marL="0" indent="0">
              <a:buNone/>
            </a:pPr>
            <a:endParaRPr lang="it-IT" sz="1600" b="1" i="1" dirty="0"/>
          </a:p>
          <a:p>
            <a:pPr marL="0" indent="0">
              <a:buNone/>
            </a:pPr>
            <a:r>
              <a:rPr lang="it-IT" sz="1600" b="1" i="1" dirty="0"/>
              <a:t>E diceva: "Core, core!</a:t>
            </a:r>
          </a:p>
          <a:p>
            <a:pPr marL="0" indent="0">
              <a:buNone/>
            </a:pPr>
            <a:r>
              <a:rPr lang="it-IT" sz="1600" b="1" i="1" dirty="0"/>
              <a:t>core mio, </a:t>
            </a:r>
            <a:r>
              <a:rPr lang="it-IT" sz="1600" b="1" i="1" dirty="0" err="1"/>
              <a:t>luntano</a:t>
            </a:r>
            <a:r>
              <a:rPr lang="it-IT" sz="1600" b="1" i="1" dirty="0"/>
              <a:t> </a:t>
            </a:r>
            <a:r>
              <a:rPr lang="it-IT" sz="1600" b="1" i="1" dirty="0" err="1"/>
              <a:t>vaje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tu me lasse e io conto </a:t>
            </a:r>
            <a:r>
              <a:rPr lang="it-IT" sz="1600" b="1" i="1" dirty="0" err="1"/>
              <a:t>ll'ore</a:t>
            </a:r>
            <a:r>
              <a:rPr lang="it-IT" sz="1600" b="1" i="1" dirty="0"/>
              <a:t>...</a:t>
            </a:r>
          </a:p>
          <a:p>
            <a:pPr marL="0" indent="0">
              <a:buNone/>
            </a:pPr>
            <a:r>
              <a:rPr lang="it-IT" sz="1600" b="1" i="1" dirty="0"/>
              <a:t>Chi sa </a:t>
            </a:r>
            <a:r>
              <a:rPr lang="it-IT" sz="1600" b="1" i="1" dirty="0" err="1"/>
              <a:t>quanno</a:t>
            </a:r>
            <a:r>
              <a:rPr lang="it-IT" sz="1600" b="1" i="1" dirty="0"/>
              <a:t> </a:t>
            </a:r>
            <a:r>
              <a:rPr lang="it-IT" sz="1600" b="1" i="1" dirty="0" err="1"/>
              <a:t>turnarraje</a:t>
            </a:r>
            <a:r>
              <a:rPr lang="it-IT" sz="1600" b="1" i="1" dirty="0"/>
              <a:t>?"</a:t>
            </a:r>
          </a:p>
          <a:p>
            <a:pPr marL="0" indent="0">
              <a:buNone/>
            </a:pPr>
            <a:r>
              <a:rPr lang="it-IT" sz="1600" b="1" i="1" dirty="0" err="1"/>
              <a:t>Rispunnevo</a:t>
            </a:r>
            <a:r>
              <a:rPr lang="it-IT" sz="1600" b="1" i="1" dirty="0"/>
              <a:t> io: "</a:t>
            </a:r>
            <a:r>
              <a:rPr lang="it-IT" sz="1600" b="1" i="1" dirty="0" err="1"/>
              <a:t>Turnarraggio</a:t>
            </a:r>
            <a:endParaRPr lang="it-IT" sz="1600" b="1" i="1" dirty="0"/>
          </a:p>
          <a:p>
            <a:pPr marL="0" indent="0">
              <a:buNone/>
            </a:pPr>
            <a:r>
              <a:rPr lang="it-IT" sz="1600" b="1" i="1" dirty="0" err="1"/>
              <a:t>quanno</a:t>
            </a:r>
            <a:r>
              <a:rPr lang="it-IT" sz="1600" b="1" i="1" dirty="0"/>
              <a:t> tornano </a:t>
            </a:r>
            <a:r>
              <a:rPr lang="it-IT" sz="1600" b="1" i="1" dirty="0" err="1"/>
              <a:t>lli</a:t>
            </a:r>
            <a:r>
              <a:rPr lang="it-IT" sz="1600" b="1" i="1" dirty="0"/>
              <a:t> rose.</a:t>
            </a:r>
          </a:p>
          <a:p>
            <a:pPr marL="0" indent="0">
              <a:buNone/>
            </a:pPr>
            <a:r>
              <a:rPr lang="it-IT" sz="1600" b="1" i="1" dirty="0"/>
              <a:t>si </a:t>
            </a:r>
            <a:r>
              <a:rPr lang="it-IT" sz="1600" b="1" i="1" dirty="0" err="1"/>
              <a:t>stu</a:t>
            </a:r>
            <a:r>
              <a:rPr lang="it-IT" sz="1600" b="1" i="1" dirty="0"/>
              <a:t> </a:t>
            </a:r>
            <a:r>
              <a:rPr lang="it-IT" sz="1600" b="1" i="1" dirty="0" err="1"/>
              <a:t>sciore</a:t>
            </a:r>
            <a:r>
              <a:rPr lang="it-IT" sz="1600" b="1" i="1" dirty="0"/>
              <a:t> torna a maggio,</a:t>
            </a:r>
          </a:p>
          <a:p>
            <a:pPr marL="0" indent="0">
              <a:buNone/>
            </a:pPr>
            <a:r>
              <a:rPr lang="it-IT" sz="1600" b="1" i="1" dirty="0"/>
              <a:t>pure a maggio io </a:t>
            </a:r>
            <a:r>
              <a:rPr lang="it-IT" sz="1600" b="1" i="1" dirty="0" err="1"/>
              <a:t>stongo</a:t>
            </a:r>
            <a:r>
              <a:rPr lang="it-IT" sz="1600" b="1" i="1" dirty="0"/>
              <a:t> '</a:t>
            </a:r>
            <a:r>
              <a:rPr lang="it-IT" sz="1600" b="1" i="1" dirty="0" err="1"/>
              <a:t>ccà</a:t>
            </a:r>
            <a:r>
              <a:rPr lang="it-IT" sz="1600" b="1" i="1" dirty="0"/>
              <a:t>.</a:t>
            </a:r>
          </a:p>
          <a:p>
            <a:pPr marL="0" indent="0">
              <a:buNone/>
            </a:pPr>
            <a:r>
              <a:rPr lang="it-IT" sz="1600" b="1" i="1" dirty="0"/>
              <a:t>Si </a:t>
            </a:r>
            <a:r>
              <a:rPr lang="it-IT" sz="1600" b="1" i="1" dirty="0" err="1"/>
              <a:t>stu</a:t>
            </a:r>
            <a:r>
              <a:rPr lang="it-IT" sz="1600" b="1" i="1" dirty="0"/>
              <a:t> </a:t>
            </a:r>
            <a:r>
              <a:rPr lang="it-IT" sz="1600" b="1" i="1" dirty="0" err="1"/>
              <a:t>sciore</a:t>
            </a:r>
            <a:r>
              <a:rPr lang="it-IT" sz="1600" b="1" i="1" dirty="0"/>
              <a:t> torna a maggio,</a:t>
            </a:r>
          </a:p>
          <a:p>
            <a:pPr marL="0" indent="0">
              <a:buNone/>
            </a:pPr>
            <a:r>
              <a:rPr lang="it-IT" sz="1600" b="1" i="1" dirty="0"/>
              <a:t>pure a maggio io </a:t>
            </a:r>
            <a:r>
              <a:rPr lang="it-IT" sz="1600" b="1" i="1" dirty="0" err="1"/>
              <a:t>stóngo</a:t>
            </a:r>
            <a:r>
              <a:rPr lang="it-IT" sz="1600" b="1" i="1" dirty="0"/>
              <a:t> '</a:t>
            </a:r>
            <a:r>
              <a:rPr lang="it-IT" sz="1600" b="1" i="1" dirty="0" err="1"/>
              <a:t>ccà</a:t>
            </a:r>
            <a:r>
              <a:rPr lang="it-IT" sz="1600" b="1" i="1" dirty="0"/>
              <a:t>.«</a:t>
            </a:r>
          </a:p>
          <a:p>
            <a:pPr marL="0" indent="0">
              <a:buNone/>
            </a:pPr>
            <a:endParaRPr lang="it-IT" sz="1600" b="1" i="1" dirty="0"/>
          </a:p>
          <a:p>
            <a:pPr marL="0" indent="0">
              <a:buNone/>
            </a:pPr>
            <a:r>
              <a:rPr lang="it-IT" sz="1600" b="1" i="1" dirty="0"/>
              <a:t>E so turnato e </a:t>
            </a:r>
            <a:r>
              <a:rPr lang="it-IT" sz="1600" b="1" i="1" dirty="0" err="1"/>
              <a:t>mo</a:t>
            </a:r>
            <a:r>
              <a:rPr lang="it-IT" sz="1600" b="1" i="1" dirty="0"/>
              <a:t>, </a:t>
            </a:r>
            <a:r>
              <a:rPr lang="it-IT" sz="1600" b="1" i="1" dirty="0" err="1"/>
              <a:t>comme</a:t>
            </a:r>
            <a:r>
              <a:rPr lang="it-IT" sz="1600" b="1" i="1" dirty="0"/>
              <a:t> a </a:t>
            </a:r>
            <a:r>
              <a:rPr lang="it-IT" sz="1600" b="1" i="1" dirty="0" err="1"/>
              <a:t>na</a:t>
            </a:r>
            <a:r>
              <a:rPr lang="it-IT" sz="1600" b="1" i="1" dirty="0"/>
              <a:t> vota,</a:t>
            </a:r>
          </a:p>
          <a:p>
            <a:pPr marL="0" indent="0">
              <a:buNone/>
            </a:pPr>
            <a:r>
              <a:rPr lang="it-IT" sz="1600" b="1" i="1" dirty="0"/>
              <a:t>cantammo </a:t>
            </a:r>
            <a:r>
              <a:rPr lang="it-IT" sz="1600" b="1" i="1" dirty="0" err="1"/>
              <a:t>nzieme</a:t>
            </a:r>
            <a:r>
              <a:rPr lang="it-IT" sz="1600" b="1" i="1" dirty="0"/>
              <a:t> </a:t>
            </a:r>
            <a:r>
              <a:rPr lang="it-IT" sz="1600" b="1" i="1" dirty="0" err="1"/>
              <a:t>llu</a:t>
            </a:r>
            <a:r>
              <a:rPr lang="it-IT" sz="1600" b="1" i="1" dirty="0"/>
              <a:t> </a:t>
            </a:r>
            <a:r>
              <a:rPr lang="it-IT" sz="1600" b="1" i="1" dirty="0" err="1"/>
              <a:t>mutivo</a:t>
            </a:r>
            <a:r>
              <a:rPr lang="it-IT" sz="1600" b="1" i="1" dirty="0"/>
              <a:t> antico;</a:t>
            </a:r>
          </a:p>
          <a:p>
            <a:pPr marL="0" indent="0">
              <a:buNone/>
            </a:pPr>
            <a:r>
              <a:rPr lang="it-IT" sz="1600" b="1" i="1" dirty="0"/>
              <a:t>passa </a:t>
            </a:r>
            <a:r>
              <a:rPr lang="it-IT" sz="1600" b="1" i="1" dirty="0" err="1"/>
              <a:t>llu</a:t>
            </a:r>
            <a:r>
              <a:rPr lang="it-IT" sz="1600" b="1" i="1" dirty="0"/>
              <a:t> </a:t>
            </a:r>
            <a:r>
              <a:rPr lang="it-IT" sz="1600" b="1" i="1" dirty="0" err="1"/>
              <a:t>tiempo</a:t>
            </a:r>
            <a:r>
              <a:rPr lang="it-IT" sz="1600" b="1" i="1" dirty="0"/>
              <a:t> e </a:t>
            </a:r>
            <a:r>
              <a:rPr lang="it-IT" sz="1600" b="1" i="1" dirty="0" err="1"/>
              <a:t>llu</a:t>
            </a:r>
            <a:r>
              <a:rPr lang="it-IT" sz="1600" b="1" i="1" dirty="0"/>
              <a:t> munno s'</a:t>
            </a:r>
            <a:r>
              <a:rPr lang="it-IT" sz="1600" b="1" i="1" dirty="0" err="1"/>
              <a:t>avota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ma ammore </a:t>
            </a:r>
            <a:r>
              <a:rPr lang="it-IT" sz="1600" b="1" i="1" dirty="0" err="1"/>
              <a:t>overo</a:t>
            </a:r>
            <a:r>
              <a:rPr lang="it-IT" sz="1600" b="1" i="1" dirty="0"/>
              <a:t> no, </a:t>
            </a:r>
            <a:r>
              <a:rPr lang="it-IT" sz="1600" b="1" i="1" dirty="0" err="1"/>
              <a:t>nun</a:t>
            </a:r>
            <a:r>
              <a:rPr lang="it-IT" sz="1600" b="1" i="1" dirty="0"/>
              <a:t> vota vico.</a:t>
            </a:r>
          </a:p>
          <a:p>
            <a:pPr marL="0" indent="0">
              <a:buNone/>
            </a:pPr>
            <a:r>
              <a:rPr lang="it-IT" sz="1600" b="1" i="1" dirty="0"/>
              <a:t>De te, bellezza mia, me </a:t>
            </a:r>
            <a:r>
              <a:rPr lang="it-IT" sz="1600" b="1" i="1" dirty="0" err="1"/>
              <a:t>annammuraje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si t'</a:t>
            </a:r>
            <a:r>
              <a:rPr lang="it-IT" sz="1600" b="1" i="1" dirty="0" err="1"/>
              <a:t>arricuorde</a:t>
            </a:r>
            <a:r>
              <a:rPr lang="it-IT" sz="1600" b="1" i="1" dirty="0"/>
              <a:t>, '</a:t>
            </a:r>
            <a:r>
              <a:rPr lang="it-IT" sz="1600" b="1" i="1" dirty="0" err="1"/>
              <a:t>nnanze</a:t>
            </a:r>
            <a:r>
              <a:rPr lang="it-IT" sz="1600" b="1" i="1" dirty="0"/>
              <a:t> a </a:t>
            </a:r>
            <a:r>
              <a:rPr lang="it-IT" sz="1600" b="1" i="1" dirty="0" err="1"/>
              <a:t>lla</a:t>
            </a:r>
            <a:r>
              <a:rPr lang="it-IT" sz="1600" b="1" i="1" dirty="0"/>
              <a:t> </a:t>
            </a:r>
            <a:r>
              <a:rPr lang="it-IT" sz="1600" b="1" i="1" dirty="0" err="1"/>
              <a:t>funtana</a:t>
            </a:r>
            <a:r>
              <a:rPr lang="it-IT" sz="1600" b="1" i="1" dirty="0"/>
              <a:t>:</a:t>
            </a:r>
          </a:p>
          <a:p>
            <a:pPr marL="0" indent="0">
              <a:buNone/>
            </a:pPr>
            <a:r>
              <a:rPr lang="it-IT" sz="1600" b="1" i="1" dirty="0" err="1"/>
              <a:t>Ll'acqua</a:t>
            </a:r>
            <a:r>
              <a:rPr lang="it-IT" sz="1600" b="1" i="1" dirty="0"/>
              <a:t> </a:t>
            </a:r>
            <a:r>
              <a:rPr lang="it-IT" sz="1600" b="1" i="1" dirty="0" err="1"/>
              <a:t>llà</a:t>
            </a:r>
            <a:r>
              <a:rPr lang="it-IT" sz="1600" b="1" i="1" dirty="0"/>
              <a:t> </a:t>
            </a:r>
            <a:r>
              <a:rPr lang="it-IT" sz="1600" b="1" i="1" dirty="0" err="1"/>
              <a:t>dinto</a:t>
            </a:r>
            <a:r>
              <a:rPr lang="it-IT" sz="1600" b="1" i="1" dirty="0"/>
              <a:t>, </a:t>
            </a:r>
            <a:r>
              <a:rPr lang="it-IT" sz="1600" b="1" i="1" dirty="0" err="1"/>
              <a:t>nun</a:t>
            </a:r>
            <a:r>
              <a:rPr lang="it-IT" sz="1600" b="1" i="1" dirty="0"/>
              <a:t> se </a:t>
            </a:r>
            <a:r>
              <a:rPr lang="it-IT" sz="1600" b="1" i="1" dirty="0" err="1"/>
              <a:t>sécca</a:t>
            </a:r>
            <a:r>
              <a:rPr lang="it-IT" sz="1600" b="1" i="1" dirty="0"/>
              <a:t> </a:t>
            </a:r>
            <a:r>
              <a:rPr lang="it-IT" sz="1600" b="1" i="1" dirty="0" err="1"/>
              <a:t>maje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e ferita d'ammore </a:t>
            </a:r>
            <a:r>
              <a:rPr lang="it-IT" sz="1600" b="1" i="1" dirty="0" err="1"/>
              <a:t>nun</a:t>
            </a:r>
            <a:r>
              <a:rPr lang="it-IT" sz="1600" b="1" i="1" dirty="0"/>
              <a:t> se sana.</a:t>
            </a:r>
          </a:p>
          <a:p>
            <a:pPr marL="0" indent="0">
              <a:buNone/>
            </a:pPr>
            <a:endParaRPr lang="it-IT" sz="1600" b="1" i="1" dirty="0"/>
          </a:p>
          <a:p>
            <a:pPr marL="0" indent="0">
              <a:buNone/>
            </a:pPr>
            <a:r>
              <a:rPr lang="it-IT" sz="1600" b="1" i="1" dirty="0" err="1"/>
              <a:t>Nun</a:t>
            </a:r>
            <a:r>
              <a:rPr lang="it-IT" sz="1600" b="1" i="1" dirty="0"/>
              <a:t> se sana: ca sanata,</a:t>
            </a:r>
          </a:p>
          <a:p>
            <a:pPr marL="0" indent="0">
              <a:buNone/>
            </a:pPr>
            <a:r>
              <a:rPr lang="it-IT" sz="1600" b="1" i="1" dirty="0"/>
              <a:t>si se fosse, gioia mia,</a:t>
            </a:r>
          </a:p>
          <a:p>
            <a:pPr marL="0" indent="0">
              <a:buNone/>
            </a:pPr>
            <a:r>
              <a:rPr lang="it-IT" sz="1600" b="1" i="1" dirty="0"/>
              <a:t>'n </a:t>
            </a:r>
            <a:r>
              <a:rPr lang="it-IT" sz="1600" b="1" i="1" dirty="0" err="1"/>
              <a:t>miezo</a:t>
            </a:r>
            <a:r>
              <a:rPr lang="it-IT" sz="1600" b="1" i="1" dirty="0"/>
              <a:t> a </a:t>
            </a:r>
            <a:r>
              <a:rPr lang="it-IT" sz="1600" b="1" i="1" dirty="0" err="1"/>
              <a:t>st'aria</a:t>
            </a:r>
            <a:r>
              <a:rPr lang="it-IT" sz="1600" b="1" i="1" dirty="0"/>
              <a:t> </a:t>
            </a:r>
            <a:r>
              <a:rPr lang="it-IT" sz="1600" b="1" i="1" dirty="0" err="1"/>
              <a:t>mbarzamata</a:t>
            </a:r>
            <a:r>
              <a:rPr lang="it-IT" sz="1600" b="1" i="1" dirty="0"/>
              <a:t>,</a:t>
            </a:r>
          </a:p>
          <a:p>
            <a:pPr marL="0" indent="0">
              <a:buNone/>
            </a:pPr>
            <a:r>
              <a:rPr lang="it-IT" sz="1600" b="1" i="1" dirty="0"/>
              <a:t>a </a:t>
            </a:r>
            <a:r>
              <a:rPr lang="it-IT" sz="1600" b="1" i="1" dirty="0" err="1"/>
              <a:t>guardarte</a:t>
            </a:r>
            <a:r>
              <a:rPr lang="it-IT" sz="1600" b="1" i="1" dirty="0"/>
              <a:t> io </a:t>
            </a:r>
            <a:r>
              <a:rPr lang="it-IT" sz="1600" b="1" i="1" dirty="0" err="1"/>
              <a:t>nun</a:t>
            </a:r>
            <a:r>
              <a:rPr lang="it-IT" sz="1600" b="1" i="1" dirty="0"/>
              <a:t> </a:t>
            </a:r>
            <a:r>
              <a:rPr lang="it-IT" sz="1600" b="1" i="1" dirty="0" err="1"/>
              <a:t>starria</a:t>
            </a:r>
            <a:r>
              <a:rPr lang="it-IT" sz="1600" b="1" i="1" dirty="0"/>
              <a:t> !</a:t>
            </a:r>
          </a:p>
          <a:p>
            <a:pPr marL="0" indent="0">
              <a:buNone/>
            </a:pPr>
            <a:r>
              <a:rPr lang="it-IT" sz="1600" b="1" i="1" dirty="0"/>
              <a:t>E te dico: "Core, core!</a:t>
            </a:r>
          </a:p>
          <a:p>
            <a:pPr marL="0" indent="0">
              <a:buNone/>
            </a:pPr>
            <a:r>
              <a:rPr lang="it-IT" sz="1600" b="1" i="1" dirty="0"/>
              <a:t>core mio, turnato io so.</a:t>
            </a:r>
          </a:p>
          <a:p>
            <a:pPr marL="0" indent="0">
              <a:buNone/>
            </a:pPr>
            <a:r>
              <a:rPr lang="it-IT" sz="1600" b="1" i="1" dirty="0"/>
              <a:t>Torna maggio e torna ammore:</a:t>
            </a:r>
          </a:p>
          <a:p>
            <a:pPr marL="0" indent="0">
              <a:buNone/>
            </a:pPr>
            <a:r>
              <a:rPr lang="it-IT" sz="1600" b="1" i="1" dirty="0"/>
              <a:t>fa' de me </a:t>
            </a:r>
            <a:r>
              <a:rPr lang="it-IT" sz="1600" b="1" i="1" dirty="0" err="1"/>
              <a:t>chello</a:t>
            </a:r>
            <a:r>
              <a:rPr lang="it-IT" sz="1600" b="1" i="1" dirty="0"/>
              <a:t> che </a:t>
            </a:r>
            <a:r>
              <a:rPr lang="it-IT" sz="1600" b="1" i="1" dirty="0" err="1"/>
              <a:t>vuò</a:t>
            </a:r>
            <a:r>
              <a:rPr lang="it-IT" sz="1600" b="1" i="1" dirty="0"/>
              <a:t>!</a:t>
            </a:r>
          </a:p>
          <a:p>
            <a:pPr marL="0" indent="0">
              <a:buNone/>
            </a:pPr>
            <a:r>
              <a:rPr lang="it-IT" sz="1600" b="1" i="1" dirty="0"/>
              <a:t>Torna maggio e torna ammore:</a:t>
            </a:r>
          </a:p>
          <a:p>
            <a:pPr marL="0" indent="0">
              <a:buNone/>
            </a:pPr>
            <a:r>
              <a:rPr lang="it-IT" sz="1600" b="1" i="1" dirty="0"/>
              <a:t>fa' de me </a:t>
            </a:r>
            <a:r>
              <a:rPr lang="it-IT" sz="1600" b="1" i="1" dirty="0" err="1"/>
              <a:t>chello</a:t>
            </a:r>
            <a:r>
              <a:rPr lang="it-IT" sz="1600" b="1" i="1" dirty="0"/>
              <a:t> che </a:t>
            </a:r>
            <a:r>
              <a:rPr lang="it-IT" sz="1600" b="1" i="1" dirty="0" err="1"/>
              <a:t>vuò</a:t>
            </a:r>
            <a:r>
              <a:rPr lang="it-IT" sz="1600" b="1" i="1" dirty="0"/>
              <a:t>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80B4F37-F161-07A8-19C1-DBE299AD3CA4}"/>
              </a:ext>
            </a:extLst>
          </p:cNvPr>
          <p:cNvSpPr txBox="1"/>
          <p:nvPr/>
        </p:nvSpPr>
        <p:spPr>
          <a:xfrm>
            <a:off x="8797108" y="4545874"/>
            <a:ext cx="321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2"/>
              </a:rPr>
              <a:t>https://www.youtube.com/watch?v=F8bQ9gHHh28</a:t>
            </a:r>
            <a:endParaRPr lang="it-IT" b="1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E655504-34AE-0149-E9E6-4D2848493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863" y="4527639"/>
            <a:ext cx="2931659" cy="219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7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B808EC-F543-C519-F28D-6C6943E8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104504"/>
            <a:ext cx="11756572" cy="513806"/>
          </a:xfrm>
        </p:spPr>
        <p:txBody>
          <a:bodyPr>
            <a:noAutofit/>
          </a:bodyPr>
          <a:lstStyle/>
          <a:p>
            <a:r>
              <a:rPr lang="it-IT" sz="2800" b="1" u="sng" dirty="0">
                <a:solidFill>
                  <a:srgbClr val="C00000"/>
                </a:solidFill>
              </a:rPr>
              <a:t>XX SEC. «</a:t>
            </a:r>
            <a:r>
              <a:rPr lang="it-IT" sz="28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Uocchie</a:t>
            </a:r>
            <a:r>
              <a:rPr lang="it-IT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c’</a:t>
            </a:r>
            <a:r>
              <a:rPr lang="it-IT" sz="28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arraggiunate</a:t>
            </a:r>
            <a:r>
              <a:rPr lang="it-IT" sz="2800" b="1" u="sng" dirty="0">
                <a:solidFill>
                  <a:srgbClr val="C00000"/>
                </a:solidFill>
              </a:rPr>
              <a:t>» R. Falvo – </a:t>
            </a:r>
            <a:r>
              <a:rPr lang="it-IT" sz="2800" b="1" u="sng" dirty="0" err="1">
                <a:solidFill>
                  <a:srgbClr val="C00000"/>
                </a:solidFill>
              </a:rPr>
              <a:t>A.Falcone</a:t>
            </a:r>
            <a:r>
              <a:rPr lang="it-IT" sz="2800" b="1" u="sng" dirty="0">
                <a:solidFill>
                  <a:srgbClr val="C00000"/>
                </a:solidFill>
              </a:rPr>
              <a:t> Fieni (1904)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EB979A-A84D-8329-F688-71020EFB0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046" y="792479"/>
            <a:ext cx="10519954" cy="5886995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St’uocchie</a:t>
            </a:r>
            <a:r>
              <a:rPr lang="it-IT" sz="1400" b="1" i="1" dirty="0">
                <a:solidFill>
                  <a:schemeClr val="tx1"/>
                </a:solidFill>
              </a:rPr>
              <a:t> ca tiene belle, lucente </a:t>
            </a:r>
            <a:r>
              <a:rPr lang="it-IT" sz="1400" b="1" i="1" dirty="0" err="1">
                <a:solidFill>
                  <a:schemeClr val="tx1"/>
                </a:solidFill>
              </a:rPr>
              <a:t>ccchiù</a:t>
            </a:r>
            <a:r>
              <a:rPr lang="it-IT" sz="1400" b="1" i="1" dirty="0">
                <a:solidFill>
                  <a:schemeClr val="tx1"/>
                </a:solidFill>
              </a:rPr>
              <a:t> d’ ‘e stelle,</a:t>
            </a: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sò</a:t>
            </a:r>
            <a:r>
              <a:rPr lang="it-IT" sz="1400" b="1" i="1" dirty="0">
                <a:solidFill>
                  <a:schemeClr val="tx1"/>
                </a:solidFill>
              </a:rPr>
              <a:t>’ </a:t>
            </a:r>
            <a:r>
              <a:rPr lang="it-IT" sz="1400" b="1" i="1" dirty="0" err="1">
                <a:solidFill>
                  <a:schemeClr val="tx1"/>
                </a:solidFill>
              </a:rPr>
              <a:t>nire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cchiù</a:t>
            </a:r>
            <a:r>
              <a:rPr lang="it-IT" sz="1400" b="1" i="1" dirty="0">
                <a:solidFill>
                  <a:schemeClr val="tx1"/>
                </a:solidFill>
              </a:rPr>
              <a:t> d’ ‘o </a:t>
            </a:r>
            <a:r>
              <a:rPr lang="it-IT" sz="1400" b="1" i="1" dirty="0" err="1">
                <a:solidFill>
                  <a:schemeClr val="tx1"/>
                </a:solidFill>
              </a:rPr>
              <a:t>nniro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só</a:t>
            </a:r>
            <a:r>
              <a:rPr lang="it-IT" sz="1400" b="1" i="1" dirty="0">
                <a:solidFill>
                  <a:schemeClr val="tx1"/>
                </a:solidFill>
              </a:rPr>
              <a:t>’ </a:t>
            </a:r>
            <a:r>
              <a:rPr lang="it-IT" sz="1400" b="1" i="1" dirty="0" err="1">
                <a:solidFill>
                  <a:schemeClr val="tx1"/>
                </a:solidFill>
              </a:rPr>
              <a:t>comm’a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duje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suspire</a:t>
            </a:r>
            <a:r>
              <a:rPr lang="it-IT" sz="1400" b="1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Ogne </a:t>
            </a:r>
            <a:r>
              <a:rPr lang="it-IT" sz="1400" b="1" i="1" dirty="0" err="1">
                <a:solidFill>
                  <a:schemeClr val="tx1"/>
                </a:solidFill>
              </a:rPr>
              <a:t>suspiro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coce</a:t>
            </a:r>
            <a:r>
              <a:rPr lang="it-IT" sz="1400" b="1" i="1" dirty="0">
                <a:solidFill>
                  <a:schemeClr val="tx1"/>
                </a:solidFill>
              </a:rPr>
              <a:t>, ma </a:t>
            </a:r>
            <a:r>
              <a:rPr lang="it-IT" sz="1400" b="1" i="1" dirty="0" err="1">
                <a:solidFill>
                  <a:schemeClr val="tx1"/>
                </a:solidFill>
              </a:rPr>
              <a:t>tene</a:t>
            </a:r>
            <a:r>
              <a:rPr lang="it-IT" sz="1400" b="1" i="1" dirty="0">
                <a:solidFill>
                  <a:schemeClr val="tx1"/>
                </a:solidFill>
              </a:rPr>
              <a:t> ‘o </a:t>
            </a:r>
            <a:r>
              <a:rPr lang="it-IT" sz="1400" b="1" i="1" dirty="0" err="1">
                <a:solidFill>
                  <a:schemeClr val="tx1"/>
                </a:solidFill>
              </a:rPr>
              <a:t>ffuoco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doce</a:t>
            </a: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e, </a:t>
            </a: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trase</a:t>
            </a:r>
            <a:r>
              <a:rPr lang="it-IT" sz="1400" b="1" i="1" dirty="0">
                <a:solidFill>
                  <a:schemeClr val="tx1"/>
                </a:solidFill>
              </a:rPr>
              <a:t> ‘</a:t>
            </a:r>
            <a:r>
              <a:rPr lang="it-IT" sz="1400" b="1" i="1" dirty="0" err="1">
                <a:solidFill>
                  <a:schemeClr val="tx1"/>
                </a:solidFill>
              </a:rPr>
              <a:t>mpietto</a:t>
            </a:r>
            <a:r>
              <a:rPr lang="it-IT" sz="1400" b="1" i="1" dirty="0">
                <a:solidFill>
                  <a:schemeClr val="tx1"/>
                </a:solidFill>
              </a:rPr>
              <a:t>, </a:t>
            </a:r>
            <a:r>
              <a:rPr lang="it-IT" sz="1400" b="1" i="1" dirty="0" err="1">
                <a:solidFill>
                  <a:schemeClr val="tx1"/>
                </a:solidFill>
              </a:rPr>
              <a:t>nun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lle</a:t>
            </a:r>
            <a:r>
              <a:rPr lang="it-IT" sz="1400" b="1" i="1" dirty="0">
                <a:solidFill>
                  <a:schemeClr val="tx1"/>
                </a:solidFill>
              </a:rPr>
              <a:t> dà </a:t>
            </a:r>
            <a:r>
              <a:rPr lang="it-IT" sz="1400" b="1" i="1" dirty="0" err="1">
                <a:solidFill>
                  <a:schemeClr val="tx1"/>
                </a:solidFill>
              </a:rPr>
              <a:t>cchiù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arricietto</a:t>
            </a:r>
            <a:r>
              <a:rPr lang="it-IT" sz="1400" b="1" i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E chi ve </a:t>
            </a:r>
            <a:r>
              <a:rPr lang="it-IT" sz="1400" b="1" i="1" dirty="0" err="1">
                <a:solidFill>
                  <a:schemeClr val="tx1"/>
                </a:solidFill>
              </a:rPr>
              <a:t>pò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scurdá</a:t>
            </a:r>
            <a:r>
              <a:rPr lang="it-IT" sz="1400" b="1" i="1" dirty="0">
                <a:solidFill>
                  <a:schemeClr val="tx1"/>
                </a:solidFill>
              </a:rPr>
              <a:t>, </a:t>
            </a:r>
            <a:r>
              <a:rPr lang="it-IT" sz="1400" b="1" i="1" dirty="0" err="1">
                <a:solidFill>
                  <a:schemeClr val="tx1"/>
                </a:solidFill>
              </a:rPr>
              <a:t>uocchie</a:t>
            </a:r>
            <a:r>
              <a:rPr lang="it-IT" sz="1400" b="1" i="1" dirty="0">
                <a:solidFill>
                  <a:schemeClr val="tx1"/>
                </a:solidFill>
              </a:rPr>
              <a:t> ch’</a:t>
            </a:r>
            <a:r>
              <a:rPr lang="it-IT" sz="1400" b="1" i="1" dirty="0" err="1">
                <a:solidFill>
                  <a:schemeClr val="tx1"/>
                </a:solidFill>
              </a:rPr>
              <a:t>arraggiunate</a:t>
            </a: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senza </a:t>
            </a:r>
            <a:r>
              <a:rPr lang="it-IT" sz="1400" b="1" i="1" dirty="0" err="1">
                <a:solidFill>
                  <a:schemeClr val="tx1"/>
                </a:solidFill>
              </a:rPr>
              <a:t>parlà</a:t>
            </a:r>
            <a:r>
              <a:rPr lang="it-IT" sz="1400" b="1" i="1" dirty="0">
                <a:solidFill>
                  <a:schemeClr val="tx1"/>
                </a:solidFill>
              </a:rPr>
              <a:t>? Senza </a:t>
            </a:r>
            <a:r>
              <a:rPr lang="it-IT" sz="1400" b="1" i="1" dirty="0" err="1">
                <a:solidFill>
                  <a:schemeClr val="tx1"/>
                </a:solidFill>
              </a:rPr>
              <a:t>parlà</a:t>
            </a:r>
            <a:r>
              <a:rPr lang="it-IT" sz="1400" b="1" i="1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A me guardate, sì, e </a:t>
            </a:r>
            <a:r>
              <a:rPr lang="it-IT" sz="1400" b="1" i="1" dirty="0" err="1">
                <a:solidFill>
                  <a:schemeClr val="tx1"/>
                </a:solidFill>
              </a:rPr>
              <a:t>stàteve</a:t>
            </a:r>
            <a:r>
              <a:rPr lang="it-IT" sz="1400" b="1" i="1" dirty="0">
                <a:solidFill>
                  <a:schemeClr val="tx1"/>
                </a:solidFill>
              </a:rPr>
              <a:t> nu poco,</a:t>
            </a: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dich’i’,</a:t>
            </a: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dich’i</a:t>
            </a:r>
            <a:r>
              <a:rPr lang="it-IT" sz="1400" b="1" i="1" dirty="0">
                <a:solidFill>
                  <a:schemeClr val="tx1"/>
                </a:solidFill>
              </a:rPr>
              <a:t>’, </a:t>
            </a: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vogl’i</a:t>
            </a:r>
            <a:r>
              <a:rPr lang="it-IT" sz="1400" b="1" i="1" dirty="0">
                <a:solidFill>
                  <a:schemeClr val="tx1"/>
                </a:solidFill>
              </a:rPr>
              <a:t>’.</a:t>
            </a:r>
          </a:p>
          <a:p>
            <a:pPr marL="0" indent="0">
              <a:buNone/>
            </a:pP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Sò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nire</a:t>
            </a:r>
            <a:r>
              <a:rPr lang="it-IT" sz="1400" b="1" i="1" dirty="0">
                <a:solidFill>
                  <a:schemeClr val="tx1"/>
                </a:solidFill>
              </a:rPr>
              <a:t>, </a:t>
            </a:r>
            <a:r>
              <a:rPr lang="it-IT" sz="1400" b="1" i="1" dirty="0" err="1">
                <a:solidFill>
                  <a:schemeClr val="tx1"/>
                </a:solidFill>
              </a:rPr>
              <a:t>cchiù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sblennente</a:t>
            </a:r>
            <a:r>
              <a:rPr lang="it-IT" sz="1400" b="1" i="1" dirty="0">
                <a:solidFill>
                  <a:schemeClr val="tx1"/>
                </a:solidFill>
              </a:rPr>
              <a:t> ‘e </a:t>
            </a:r>
            <a:r>
              <a:rPr lang="it-IT" sz="1400" b="1" i="1" dirty="0" err="1">
                <a:solidFill>
                  <a:schemeClr val="tx1"/>
                </a:solidFill>
              </a:rPr>
              <a:t>ll’ebano</a:t>
            </a:r>
            <a:r>
              <a:rPr lang="it-IT" sz="1400" b="1" i="1" dirty="0">
                <a:solidFill>
                  <a:schemeClr val="tx1"/>
                </a:solidFill>
              </a:rPr>
              <a:t> lucente.</a:t>
            </a: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Comm’a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na</a:t>
            </a:r>
            <a:r>
              <a:rPr lang="it-IT" sz="1400" b="1" i="1" dirty="0">
                <a:solidFill>
                  <a:schemeClr val="tx1"/>
                </a:solidFill>
              </a:rPr>
              <a:t> seta fina </a:t>
            </a:r>
            <a:r>
              <a:rPr lang="it-IT" sz="1400" b="1" i="1" dirty="0" err="1">
                <a:solidFill>
                  <a:schemeClr val="tx1"/>
                </a:solidFill>
              </a:rPr>
              <a:t>só</a:t>
            </a:r>
            <a:r>
              <a:rPr lang="it-IT" sz="1400" b="1" i="1" dirty="0">
                <a:solidFill>
                  <a:schemeClr val="tx1"/>
                </a:solidFill>
              </a:rPr>
              <a:t>’ </a:t>
            </a:r>
            <a:r>
              <a:rPr lang="it-IT" sz="1400" b="1" i="1" dirty="0" err="1">
                <a:solidFill>
                  <a:schemeClr val="tx1"/>
                </a:solidFill>
              </a:rPr>
              <a:t>ll’uocchie</a:t>
            </a:r>
            <a:r>
              <a:rPr lang="it-IT" sz="1400" b="1" i="1" dirty="0">
                <a:solidFill>
                  <a:schemeClr val="tx1"/>
                </a:solidFill>
              </a:rPr>
              <a:t> ‘e </a:t>
            </a:r>
            <a:r>
              <a:rPr lang="it-IT" sz="1400" b="1" i="1" dirty="0" err="1">
                <a:solidFill>
                  <a:schemeClr val="tx1"/>
                </a:solidFill>
              </a:rPr>
              <a:t>Cuncettina</a:t>
            </a:r>
            <a:r>
              <a:rPr lang="it-IT" sz="1400" b="1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Sempe</a:t>
            </a:r>
            <a:r>
              <a:rPr lang="it-IT" sz="1400" b="1" i="1" dirty="0">
                <a:solidFill>
                  <a:schemeClr val="tx1"/>
                </a:solidFill>
              </a:rPr>
              <a:t> ca ‘e </a:t>
            </a:r>
            <a:r>
              <a:rPr lang="it-IT" sz="1400" b="1" i="1" dirty="0" err="1">
                <a:solidFill>
                  <a:schemeClr val="tx1"/>
                </a:solidFill>
              </a:rPr>
              <a:t>ttèngo</a:t>
            </a:r>
            <a:r>
              <a:rPr lang="it-IT" sz="1400" b="1" i="1" dirty="0">
                <a:solidFill>
                  <a:schemeClr val="tx1"/>
                </a:solidFill>
              </a:rPr>
              <a:t> mente, </a:t>
            </a:r>
            <a:r>
              <a:rPr lang="it-IT" sz="1400" b="1" i="1" dirty="0" err="1">
                <a:solidFill>
                  <a:schemeClr val="tx1"/>
                </a:solidFill>
              </a:rPr>
              <a:t>nce</a:t>
            </a:r>
            <a:r>
              <a:rPr lang="it-IT" sz="1400" b="1" i="1" dirty="0">
                <a:solidFill>
                  <a:schemeClr val="tx1"/>
                </a:solidFill>
              </a:rPr>
              <a:t> trovo </a:t>
            </a:r>
            <a:r>
              <a:rPr lang="it-IT" sz="1400" b="1" i="1" dirty="0" err="1">
                <a:solidFill>
                  <a:schemeClr val="tx1"/>
                </a:solidFill>
              </a:rPr>
              <a:t>sentimente</a:t>
            </a: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pecché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nce</a:t>
            </a:r>
            <a:r>
              <a:rPr lang="it-IT" sz="1400" b="1" i="1" dirty="0">
                <a:solidFill>
                  <a:schemeClr val="tx1"/>
                </a:solidFill>
              </a:rPr>
              <a:t> sta nu vezzo, ca i’ guardo e </a:t>
            </a:r>
            <a:r>
              <a:rPr lang="it-IT" sz="1400" b="1" i="1" dirty="0" err="1">
                <a:solidFill>
                  <a:schemeClr val="tx1"/>
                </a:solidFill>
              </a:rPr>
              <a:t>ll’accarezzo</a:t>
            </a:r>
            <a:r>
              <a:rPr lang="it-IT" sz="1400" b="1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E chi ve </a:t>
            </a:r>
            <a:r>
              <a:rPr lang="it-IT" sz="1400" b="1" i="1" dirty="0" err="1">
                <a:solidFill>
                  <a:schemeClr val="tx1"/>
                </a:solidFill>
              </a:rPr>
              <a:t>pò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scurdá</a:t>
            </a:r>
            <a:r>
              <a:rPr lang="it-IT" sz="1400" b="1" i="1" dirty="0">
                <a:solidFill>
                  <a:schemeClr val="tx1"/>
                </a:solidFill>
              </a:rPr>
              <a:t>, </a:t>
            </a:r>
            <a:r>
              <a:rPr lang="it-IT" sz="1400" b="1" i="1" dirty="0" err="1">
                <a:solidFill>
                  <a:schemeClr val="tx1"/>
                </a:solidFill>
              </a:rPr>
              <a:t>uocchie</a:t>
            </a:r>
            <a:r>
              <a:rPr lang="it-IT" sz="1400" b="1" i="1" dirty="0">
                <a:solidFill>
                  <a:schemeClr val="tx1"/>
                </a:solidFill>
              </a:rPr>
              <a:t> ch’</a:t>
            </a:r>
            <a:r>
              <a:rPr lang="it-IT" sz="1400" b="1" i="1" dirty="0" err="1">
                <a:solidFill>
                  <a:schemeClr val="tx1"/>
                </a:solidFill>
              </a:rPr>
              <a:t>arraggiunate</a:t>
            </a: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senza </a:t>
            </a:r>
            <a:r>
              <a:rPr lang="it-IT" sz="1400" b="1" i="1" dirty="0" err="1">
                <a:solidFill>
                  <a:schemeClr val="tx1"/>
                </a:solidFill>
              </a:rPr>
              <a:t>parlà</a:t>
            </a:r>
            <a:r>
              <a:rPr lang="it-IT" sz="1400" b="1" i="1" dirty="0">
                <a:solidFill>
                  <a:schemeClr val="tx1"/>
                </a:solidFill>
              </a:rPr>
              <a:t>? Senza </a:t>
            </a:r>
            <a:r>
              <a:rPr lang="it-IT" sz="1400" b="1" i="1" dirty="0" err="1">
                <a:solidFill>
                  <a:schemeClr val="tx1"/>
                </a:solidFill>
              </a:rPr>
              <a:t>parlà</a:t>
            </a:r>
            <a:r>
              <a:rPr lang="it-IT" sz="1400" b="1" i="1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A me guardate, sì, e </a:t>
            </a:r>
            <a:r>
              <a:rPr lang="it-IT" sz="1400" b="1" i="1" dirty="0" err="1">
                <a:solidFill>
                  <a:schemeClr val="tx1"/>
                </a:solidFill>
              </a:rPr>
              <a:t>stàteve</a:t>
            </a:r>
            <a:r>
              <a:rPr lang="it-IT" sz="1400" b="1" i="1" dirty="0">
                <a:solidFill>
                  <a:schemeClr val="tx1"/>
                </a:solidFill>
              </a:rPr>
              <a:t> nu poco,</a:t>
            </a:r>
          </a:p>
          <a:p>
            <a:pPr marL="0" indent="0">
              <a:buNone/>
            </a:pP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dich’i</a:t>
            </a:r>
            <a:r>
              <a:rPr lang="it-IT" sz="1400" b="1" i="1" dirty="0">
                <a:solidFill>
                  <a:schemeClr val="tx1"/>
                </a:solidFill>
              </a:rPr>
              <a:t>’, </a:t>
            </a: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dich’i</a:t>
            </a:r>
            <a:r>
              <a:rPr lang="it-IT" sz="1400" b="1" i="1" dirty="0">
                <a:solidFill>
                  <a:schemeClr val="tx1"/>
                </a:solidFill>
              </a:rPr>
              <a:t>’, </a:t>
            </a:r>
            <a:r>
              <a:rPr lang="it-IT" sz="1400" b="1" i="1" dirty="0" err="1">
                <a:solidFill>
                  <a:schemeClr val="tx1"/>
                </a:solidFill>
              </a:rPr>
              <a:t>comme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vogl’i</a:t>
            </a:r>
            <a:r>
              <a:rPr lang="it-IT" sz="1400" b="1" i="1" dirty="0">
                <a:solidFill>
                  <a:schemeClr val="tx1"/>
                </a:solidFill>
              </a:rPr>
              <a:t>’.</a:t>
            </a:r>
          </a:p>
          <a:p>
            <a:pPr marL="0" indent="0">
              <a:buNone/>
            </a:pPr>
            <a:endParaRPr lang="it-IT" sz="1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Sciure e </a:t>
            </a:r>
            <a:r>
              <a:rPr lang="it-IT" sz="1400" b="1" i="1" dirty="0" err="1">
                <a:solidFill>
                  <a:schemeClr val="tx1"/>
                </a:solidFill>
              </a:rPr>
              <a:t>frónne</a:t>
            </a:r>
            <a:r>
              <a:rPr lang="it-IT" sz="1400" b="1" i="1" dirty="0">
                <a:solidFill>
                  <a:schemeClr val="tx1"/>
                </a:solidFill>
              </a:rPr>
              <a:t> </a:t>
            </a:r>
            <a:r>
              <a:rPr lang="it-IT" sz="1400" b="1" i="1" dirty="0" err="1">
                <a:solidFill>
                  <a:schemeClr val="tx1"/>
                </a:solidFill>
              </a:rPr>
              <a:t>addirose</a:t>
            </a:r>
            <a:r>
              <a:rPr lang="it-IT" sz="1400" b="1" i="1" dirty="0">
                <a:solidFill>
                  <a:schemeClr val="tx1"/>
                </a:solidFill>
              </a:rPr>
              <a:t>, </a:t>
            </a:r>
            <a:r>
              <a:rPr lang="it-IT" sz="1400" b="1" i="1" dirty="0" err="1">
                <a:solidFill>
                  <a:schemeClr val="tx1"/>
                </a:solidFill>
              </a:rPr>
              <a:t>nun</a:t>
            </a:r>
            <a:r>
              <a:rPr lang="it-IT" sz="1400" b="1" i="1" dirty="0">
                <a:solidFill>
                  <a:schemeClr val="tx1"/>
                </a:solidFill>
              </a:rPr>
              <a:t> cerco tanta cose.</a:t>
            </a:r>
          </a:p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Né ‘a </a:t>
            </a:r>
            <a:r>
              <a:rPr lang="it-IT" sz="1400" b="1" i="1" dirty="0" err="1">
                <a:solidFill>
                  <a:schemeClr val="tx1"/>
                </a:solidFill>
              </a:rPr>
              <a:t>cchiù</a:t>
            </a:r>
            <a:r>
              <a:rPr lang="it-IT" sz="1400" b="1" i="1" dirty="0">
                <a:solidFill>
                  <a:schemeClr val="tx1"/>
                </a:solidFill>
              </a:rPr>
              <a:t> bella guagliona, si è ricca, </a:t>
            </a:r>
            <a:r>
              <a:rPr lang="it-IT" sz="1400" b="1" i="1" dirty="0" err="1">
                <a:solidFill>
                  <a:schemeClr val="tx1"/>
                </a:solidFill>
              </a:rPr>
              <a:t>mm’appassiona</a:t>
            </a:r>
            <a:r>
              <a:rPr lang="it-IT" sz="1400" b="1" i="1" dirty="0">
                <a:solidFill>
                  <a:schemeClr val="tx1"/>
                </a:solidFill>
              </a:rPr>
              <a:t>.</a:t>
            </a:r>
            <a:endParaRPr lang="it-IT" sz="1400" b="1" dirty="0"/>
          </a:p>
          <a:p>
            <a:pPr marL="0" indent="0">
              <a:buNone/>
            </a:pPr>
            <a:r>
              <a:rPr lang="it-IT" sz="1400" b="1" dirty="0"/>
              <a:t>Ma tutt’ ‘a simpatia, ma tutt’ ‘a vita mia,</a:t>
            </a:r>
          </a:p>
          <a:p>
            <a:pPr marL="0" indent="0">
              <a:buNone/>
            </a:pPr>
            <a:r>
              <a:rPr lang="it-IT" sz="1400" b="1" dirty="0" err="1"/>
              <a:t>mme</a:t>
            </a:r>
            <a:r>
              <a:rPr lang="it-IT" sz="1400" b="1" dirty="0"/>
              <a:t> giova o </a:t>
            </a:r>
            <a:r>
              <a:rPr lang="it-IT" sz="1400" b="1" dirty="0" err="1"/>
              <a:t>mm’arruvina,só</a:t>
            </a:r>
            <a:r>
              <a:rPr lang="it-IT" sz="1400" b="1" dirty="0"/>
              <a:t>’ </a:t>
            </a:r>
            <a:r>
              <a:rPr lang="it-IT" sz="1400" b="1" dirty="0" err="1"/>
              <a:t>ll’uocchie</a:t>
            </a:r>
            <a:r>
              <a:rPr lang="it-IT" sz="1400" b="1" dirty="0"/>
              <a:t> ‘e </a:t>
            </a:r>
            <a:r>
              <a:rPr lang="it-IT" sz="1400" b="1" dirty="0" err="1"/>
              <a:t>Cuncettina</a:t>
            </a:r>
            <a:r>
              <a:rPr lang="it-IT" sz="1400" b="1" dirty="0"/>
              <a:t>.</a:t>
            </a:r>
          </a:p>
          <a:p>
            <a:pPr marL="0" indent="0">
              <a:buNone/>
            </a:pPr>
            <a:endParaRPr lang="it-IT" sz="1400" b="1" dirty="0"/>
          </a:p>
          <a:p>
            <a:pPr marL="0" indent="0">
              <a:buNone/>
            </a:pPr>
            <a:r>
              <a:rPr lang="it-IT" sz="1400" b="1" dirty="0"/>
              <a:t>E chi ve </a:t>
            </a:r>
            <a:r>
              <a:rPr lang="it-IT" sz="1400" b="1" dirty="0" err="1"/>
              <a:t>pò</a:t>
            </a:r>
            <a:r>
              <a:rPr lang="it-IT" sz="1400" b="1" dirty="0"/>
              <a:t> </a:t>
            </a:r>
            <a:r>
              <a:rPr lang="it-IT" sz="1400" b="1" dirty="0" err="1"/>
              <a:t>scurdá</a:t>
            </a:r>
            <a:r>
              <a:rPr lang="it-IT" sz="1400" b="1" dirty="0"/>
              <a:t> (</a:t>
            </a:r>
            <a:r>
              <a:rPr lang="it-IT" sz="1400" b="1" dirty="0" err="1"/>
              <a:t>rit</a:t>
            </a:r>
            <a:r>
              <a:rPr lang="it-IT" sz="1400" b="1" dirty="0"/>
              <a:t>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511FB98-5CB6-665A-2204-29B8AD4D6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023" y="3535681"/>
            <a:ext cx="3823063" cy="225116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AB87F9-8A8F-FD81-D8AF-D9B7F2CE93E5}"/>
              </a:ext>
            </a:extLst>
          </p:cNvPr>
          <p:cNvSpPr txBox="1"/>
          <p:nvPr/>
        </p:nvSpPr>
        <p:spPr>
          <a:xfrm>
            <a:off x="5991497" y="5927021"/>
            <a:ext cx="606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hlinkClick r:id="rId3"/>
              </a:rPr>
              <a:t>https://www.youtube.com/watch?v=JOliTZjnHY4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8584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693</Words>
  <Application>Microsoft Office PowerPoint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Filo</vt:lpstr>
      <vt:lpstr>XVI SECOLO: «FENESTA VASCIA» - Guillaume Cottrau</vt:lpstr>
      <vt:lpstr>XIX SEC. -S. Di Giacomo – M. P. Costa «Era de Maggio» (1885)</vt:lpstr>
      <vt:lpstr>XX SEC. «Uocchie c’arraggiunate» R. Falvo – A.Falcone Fieni (1904)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SECOLO: «FENESTA VASCIA» - Guillaume Cottrau</dc:title>
  <dc:creator>Ermete Ferraro</dc:creator>
  <cp:lastModifiedBy>Ermete Ferraro</cp:lastModifiedBy>
  <cp:revision>2</cp:revision>
  <dcterms:created xsi:type="dcterms:W3CDTF">2023-10-01T15:38:56Z</dcterms:created>
  <dcterms:modified xsi:type="dcterms:W3CDTF">2023-10-01T16:39:29Z</dcterms:modified>
</cp:coreProperties>
</file>